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04610C-6732-46DB-926E-EBB969142840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27F50D-318F-43A3-A534-D61B0985E9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Stage 12: Farmer: While Loops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1" t="26938" r="5988" b="25921"/>
          <a:stretch/>
        </p:blipFill>
        <p:spPr bwMode="auto">
          <a:xfrm>
            <a:off x="2971800" y="2286000"/>
            <a:ext cx="2743200" cy="213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4864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you remember from last class?</a:t>
            </a:r>
          </a:p>
          <a:p>
            <a:r>
              <a:rPr lang="en-US" sz="2800" dirty="0" smtClean="0"/>
              <a:t>Do you have any questions?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07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will:</a:t>
            </a:r>
          </a:p>
          <a:p>
            <a:endParaRPr lang="en-US" dirty="0" smtClean="0"/>
          </a:p>
          <a:p>
            <a:r>
              <a:rPr lang="en-US" dirty="0" smtClean="0"/>
              <a:t>Distinguish between loops that repeat a fixed number of times and loops that repeat until a condition is met</a:t>
            </a:r>
          </a:p>
          <a:p>
            <a:r>
              <a:rPr lang="en-US" dirty="0" smtClean="0"/>
              <a:t>Use a while loop to create programs that can solve problems with unknown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4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1" y="1056617"/>
            <a:ext cx="3962400" cy="5267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757057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blocks do you need to m</a:t>
            </a:r>
            <a:r>
              <a:rPr lang="en-US" sz="2800" dirty="0" smtClean="0"/>
              <a:t>ove the </a:t>
            </a:r>
            <a:r>
              <a:rPr lang="en-US" sz="2800" dirty="0" smtClean="0"/>
              <a:t>farmer </a:t>
            </a:r>
            <a:r>
              <a:rPr lang="en-US" sz="2800" dirty="0" smtClean="0"/>
              <a:t>to </a:t>
            </a:r>
            <a:r>
              <a:rPr lang="en-US" sz="2800" dirty="0" smtClean="0"/>
              <a:t>the </a:t>
            </a:r>
            <a:r>
              <a:rPr lang="en-US" sz="2800" dirty="0" smtClean="0"/>
              <a:t>hole </a:t>
            </a:r>
            <a:r>
              <a:rPr lang="en-US" sz="2800" dirty="0" smtClean="0"/>
              <a:t>and fill it with </a:t>
            </a:r>
            <a:r>
              <a:rPr lang="en-US" sz="2800" dirty="0" smtClean="0"/>
              <a:t>dirt?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7" b="-371"/>
          <a:stretch/>
        </p:blipFill>
        <p:spPr bwMode="auto">
          <a:xfrm>
            <a:off x="2286000" y="3178628"/>
            <a:ext cx="1524000" cy="337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5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457200"/>
            <a:ext cx="3505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</a:t>
            </a:r>
            <a:br>
              <a:rPr lang="en-US" sz="4000" dirty="0" smtClean="0"/>
            </a:br>
            <a:r>
              <a:rPr lang="en-US" sz="2400" dirty="0" smtClean="0"/>
              <a:t>( more challenging)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685800"/>
            <a:ext cx="4800601" cy="593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61"/>
          <a:stretch/>
        </p:blipFill>
        <p:spPr bwMode="auto">
          <a:xfrm>
            <a:off x="5943600" y="1915701"/>
            <a:ext cx="2209800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90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12: Farmer: While Loops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3311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</TotalTime>
  <Words>95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Thatch</vt:lpstr>
      <vt:lpstr>Stage 12: Farmer: While Loops</vt:lpstr>
      <vt:lpstr>Objectives</vt:lpstr>
      <vt:lpstr>Example #1</vt:lpstr>
      <vt:lpstr>Example  ( 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12: Farmer: While Loops</dc:title>
  <dc:creator>ychristian</dc:creator>
  <cp:lastModifiedBy>O'Grady-Cunniff, Dianne (CCPS)</cp:lastModifiedBy>
  <cp:revision>3</cp:revision>
  <dcterms:created xsi:type="dcterms:W3CDTF">2015-07-22T13:16:27Z</dcterms:created>
  <dcterms:modified xsi:type="dcterms:W3CDTF">2015-07-25T19:16:28Z</dcterms:modified>
</cp:coreProperties>
</file>